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yne Extra Bold"/>
      <p:regular r:id="rId16"/>
    </p:embeddedFont>
    <p:embeddedFont>
      <p:font typeface="Syne"/>
      <p:regular r:id="rId17"/>
    </p:embeddedFont>
    <p:embeddedFont>
      <p:font typeface="Syne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805" y="598289"/>
            <a:ext cx="7621191" cy="4691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350"/>
              </a:lnSpc>
              <a:buNone/>
            </a:pPr>
            <a:r>
              <a:rPr lang="en-US" sz="59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Smart Waste Management System Using C++</a:t>
            </a:r>
            <a:endParaRPr lang="en-US" sz="5900" dirty="0"/>
          </a:p>
        </p:txBody>
      </p:sp>
      <p:sp>
        <p:nvSpPr>
          <p:cNvPr id="4" name="Text 1"/>
          <p:cNvSpPr/>
          <p:nvPr/>
        </p:nvSpPr>
        <p:spPr>
          <a:xfrm>
            <a:off x="6247805" y="5615583"/>
            <a:ext cx="7621191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Explore the power of C++ in developing a cutting-edge smart waste management system that optimizes collection routes, monitors waste levels, and reduces environmental impact through innovative sensor integration and data-driven decision making.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7805" y="7268647"/>
            <a:ext cx="348020" cy="348020"/>
          </a:xfrm>
          <a:prstGeom prst="roundRect">
            <a:avLst>
              <a:gd name="adj" fmla="val 26271725"/>
            </a:avLst>
          </a:prstGeom>
          <a:solidFill>
            <a:srgbClr val="BBDB1C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51865" y="7393900"/>
            <a:ext cx="13989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KD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04528" y="7252335"/>
            <a:ext cx="2526863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by Kumar Dulam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0784" y="797004"/>
            <a:ext cx="7575233" cy="2100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Introduction to Waste Management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0784" y="3486150"/>
            <a:ext cx="504230" cy="504230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3899" y="3570089"/>
            <a:ext cx="177879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99089" y="3486150"/>
            <a:ext cx="2947273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Growing Waste Crisis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99089" y="4320897"/>
            <a:ext cx="2947273" cy="143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Rapidly increasing waste generation strains traditional collection and disposal methods.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0438" y="3486150"/>
            <a:ext cx="504230" cy="504230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3901" y="3570089"/>
            <a:ext cx="337185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898743" y="3486150"/>
            <a:ext cx="2947273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Environmental Concerns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98743" y="4320897"/>
            <a:ext cx="2947273" cy="143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Improper waste management leads to pollution, habitat destruction, and greenhouse gas emissions.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70784" y="6231017"/>
            <a:ext cx="504230" cy="504230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45555" y="6314956"/>
            <a:ext cx="354687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99089" y="6231017"/>
            <a:ext cx="423029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Public Health Risks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99089" y="6715601"/>
            <a:ext cx="6846927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Uncollected waste can attract pests and spread diseases, posing a threat to communities.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834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Challenges in Traditional Waste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288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Inefficient Collection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2835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Outdated routes and schedules lead to missed pickups and wasted resources.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2880"/>
            <a:ext cx="36005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Lack of Visibility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Limited data on waste levels and collection patterns hinders optimization efforts.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288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High Operational Costs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92835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Manual processes and inefficient logistics drive up the cost of waste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682" y="700683"/>
            <a:ext cx="7762637" cy="2466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Advantages of a Smart Waste Management System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0682" y="3463647"/>
            <a:ext cx="3782735" cy="2091809"/>
          </a:xfrm>
          <a:prstGeom prst="roundRect">
            <a:avLst>
              <a:gd name="adj" fmla="val 396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95588" y="3668554"/>
            <a:ext cx="337292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Optimized Collection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95588" y="4403646"/>
            <a:ext cx="3372922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Real-time monitoring of waste levels and dynamically adjusting collection routes.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0703" y="3463647"/>
            <a:ext cx="3782735" cy="2091809"/>
          </a:xfrm>
          <a:prstGeom prst="roundRect">
            <a:avLst>
              <a:gd name="adj" fmla="val 396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75609" y="3668554"/>
            <a:ext cx="304573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Reduced Costs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875609" y="4095274"/>
            <a:ext cx="3372922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Efficient operations, decreased fuel consumption, and automated processes.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0682" y="5752743"/>
            <a:ext cx="3782735" cy="1776174"/>
          </a:xfrm>
          <a:prstGeom prst="roundRect">
            <a:avLst>
              <a:gd name="adj" fmla="val 466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95588" y="5957649"/>
            <a:ext cx="337292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Environmental Benefits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95588" y="6692741"/>
            <a:ext cx="3372922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Reduced carbon footprint, increased recycling, and better waste diversion.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4670703" y="5752743"/>
            <a:ext cx="3782735" cy="1776174"/>
          </a:xfrm>
          <a:prstGeom prst="roundRect">
            <a:avLst>
              <a:gd name="adj" fmla="val 466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875609" y="5957649"/>
            <a:ext cx="337292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Improved Public Health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4875609" y="6692741"/>
            <a:ext cx="3372922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Timely waste removal, reduced pests and odors, and cleaner neighborhoods.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1726" y="753428"/>
            <a:ext cx="7733348" cy="1889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System Architecture and Components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82477" y="2945130"/>
            <a:ext cx="22860" cy="4531043"/>
          </a:xfrm>
          <a:prstGeom prst="roundRect">
            <a:avLst>
              <a:gd name="adj" fmla="val 370261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6697742" y="3387090"/>
            <a:ext cx="705326" cy="22860"/>
          </a:xfrm>
          <a:prstGeom prst="roundRect">
            <a:avLst>
              <a:gd name="adj" fmla="val 370261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6267212" y="3171825"/>
            <a:ext cx="453390" cy="453390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13897" y="3247311"/>
            <a:ext cx="159901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602260" y="3146584"/>
            <a:ext cx="3631287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Sensor Integration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02260" y="3582353"/>
            <a:ext cx="6322814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Install fill-level sensors in dumpsters to monitor waste accumulation.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97742" y="4749641"/>
            <a:ext cx="705326" cy="22860"/>
          </a:xfrm>
          <a:prstGeom prst="roundRect">
            <a:avLst>
              <a:gd name="adj" fmla="val 370261"/>
            </a:avLst>
          </a:prstGeom>
          <a:solidFill>
            <a:srgbClr val="6D9121"/>
          </a:solidFill>
          <a:ln/>
        </p:spPr>
      </p:sp>
      <p:sp>
        <p:nvSpPr>
          <p:cNvPr id="11" name="Shape 8"/>
          <p:cNvSpPr/>
          <p:nvPr/>
        </p:nvSpPr>
        <p:spPr>
          <a:xfrm>
            <a:off x="6267212" y="4534376"/>
            <a:ext cx="453390" cy="453390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42340" y="4609862"/>
            <a:ext cx="303133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602260" y="4509135"/>
            <a:ext cx="3125629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Collection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602260" y="4944904"/>
            <a:ext cx="6322814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Gather real-time data on waste levels, collection schedules, and vehicle locations.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97742" y="6434614"/>
            <a:ext cx="705326" cy="22860"/>
          </a:xfrm>
          <a:prstGeom prst="roundRect">
            <a:avLst>
              <a:gd name="adj" fmla="val 370261"/>
            </a:avLst>
          </a:prstGeom>
          <a:solidFill>
            <a:srgbClr val="6D9121"/>
          </a:solidFill>
          <a:ln/>
        </p:spPr>
      </p:sp>
      <p:sp>
        <p:nvSpPr>
          <p:cNvPr id="16" name="Shape 13"/>
          <p:cNvSpPr/>
          <p:nvPr/>
        </p:nvSpPr>
        <p:spPr>
          <a:xfrm>
            <a:off x="6267212" y="6219349"/>
            <a:ext cx="453390" cy="453390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34482" y="6294834"/>
            <a:ext cx="318849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602260" y="6194108"/>
            <a:ext cx="4522708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Cloud-Based Platform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02260" y="6629876"/>
            <a:ext cx="6322814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Leverage a scalable cloud infrastructure to process and analyze the collected data.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9965" y="713780"/>
            <a:ext cx="7804071" cy="1196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Sensor Integration and Data Collection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65" y="2197418"/>
            <a:ext cx="478512" cy="4785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9965" y="2867263"/>
            <a:ext cx="3520559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Ultrasonic Sensors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69965" y="3281124"/>
            <a:ext cx="780407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Measure the fill level of dumpsters to determine when they need to be emptied.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65" y="4161592"/>
            <a:ext cx="478512" cy="4785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9965" y="4831437"/>
            <a:ext cx="2591991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GPS Tracking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69965" y="5245298"/>
            <a:ext cx="780407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Monitor the real-time location and movements of waste collection vehicles.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65" y="6125766"/>
            <a:ext cx="478512" cy="4785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9965" y="6795611"/>
            <a:ext cx="413789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Wireless Connectivity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69965" y="7209473"/>
            <a:ext cx="780407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Transmit sensor data to the central cloud platform for processing and analysis.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3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616" y="3696414"/>
            <a:ext cx="13134499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Analysis and Optimization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16" y="4667250"/>
            <a:ext cx="4386977" cy="8396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4523" y="5821680"/>
            <a:ext cx="325564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Data Collection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944523" y="6275546"/>
            <a:ext cx="3967163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Gather real-time data from sensors and tracking devices.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93" y="4667250"/>
            <a:ext cx="4387096" cy="8396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31500" y="5821680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Analytics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331500" y="6275546"/>
            <a:ext cx="3967282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Apply advanced algorithms to optimize collection routes and schedules.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688" y="4667250"/>
            <a:ext cx="4387096" cy="8396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8596" y="5821680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Insights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718596" y="6275546"/>
            <a:ext cx="3967282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Generate data-driven recommendations to enhance operational efficiency.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1884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Real-World Implementation and Case Studies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394121"/>
            <a:ext cx="75564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440174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45454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454544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Waste Reduction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45454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Cost Savings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5052060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519576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Barcelona, Spain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519576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25%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519576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$1.6 million/year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5702379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584608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Seoul, South Korea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584608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15%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584608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$3.2 million/year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6352699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649640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New York City, USA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649640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20%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649640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$2.4 million/year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 and Future Prospects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As cities strive to become more sustainable, smart waste management systems powered by C++ offer a transformative solution. By leveraging data-driven insights and innovative technologies, we can reduce waste, cut costs, and create a cleaner, healthier environment for all.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2024-11-13T03:51:05Z</dcterms:created>
  <dcterms:modified xsi:type="dcterms:W3CDTF">2024-11-13T03:51:05Z</dcterms:modified>
</cp:coreProperties>
</file>